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73" r:id="rId5"/>
    <p:sldId id="370" r:id="rId6"/>
    <p:sldId id="372" r:id="rId7"/>
    <p:sldId id="352" r:id="rId8"/>
    <p:sldId id="353" r:id="rId9"/>
    <p:sldId id="355" r:id="rId10"/>
    <p:sldId id="35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2"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086D1-EDFA-4B20-B741-EB600551C039}" v="2" dt="2023-06-21T06:31:19.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3</a:t>
            </a:fld>
            <a:endParaRPr lang="nl-NL"/>
          </a:p>
        </p:txBody>
      </p:sp>
    </p:spTree>
    <p:extLst>
      <p:ext uri="{BB962C8B-B14F-4D97-AF65-F5344CB8AC3E}">
        <p14:creationId xmlns:p14="http://schemas.microsoft.com/office/powerpoint/2010/main" val="76252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21-6-2023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21-6-2023</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11157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en presentatie ontwerpen, waar moet je op letten?">
            <a:extLst>
              <a:ext uri="{FF2B5EF4-FFF2-40B4-BE49-F238E27FC236}">
                <a16:creationId xmlns:a16="http://schemas.microsoft.com/office/drawing/2014/main" id="{01669DF5-90D6-C001-5482-50BA6D08A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681" y="-17319"/>
            <a:ext cx="6698673" cy="669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3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Testen </a:t>
                      </a:r>
                      <a:r>
                        <a:rPr lang="nl-NL" sz="1600" dirty="0"/>
                        <a:t>Wat vindt de doelgroep van de eerste ideeën?</a:t>
                      </a:r>
                    </a:p>
                    <a:p>
                      <a:endParaRPr lang="nl-NL" sz="1600" dirty="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algn="l">
                        <a:lnSpc>
                          <a:spcPct val="100000"/>
                        </a:lnSpc>
                        <a:spcAft>
                          <a:spcPts val="800"/>
                        </a:spcAft>
                      </a:pPr>
                      <a:endParaRPr lang="nl-NL" sz="1600" dirty="0">
                        <a:effectLst/>
                      </a:endParaRPr>
                    </a:p>
                    <a:p>
                      <a:pPr algn="l">
                        <a:lnSpc>
                          <a:spcPct val="100000"/>
                        </a:lnSpc>
                        <a:spcAft>
                          <a:spcPts val="800"/>
                        </a:spcAft>
                      </a:pPr>
                      <a:r>
                        <a:rPr lang="nl-NL" sz="1600" b="1" dirty="0">
                          <a:effectLst/>
                        </a:rPr>
                        <a:t>Portfolio deadline -  </a:t>
                      </a:r>
                      <a:r>
                        <a:rPr lang="nl-NL" sz="1600" b="1" dirty="0">
                          <a:solidFill>
                            <a:srgbClr val="FF0000"/>
                          </a:solidFill>
                          <a:effectLst/>
                        </a:rPr>
                        <a:t>dinsdag 20 juni</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22 juni </a:t>
                      </a:r>
                    </a:p>
                    <a:p>
                      <a:pPr algn="l">
                        <a:lnSpc>
                          <a:spcPct val="100000"/>
                        </a:lnSpc>
                        <a:spcAft>
                          <a:spcPts val="800"/>
                        </a:spcAft>
                      </a:pPr>
                      <a:r>
                        <a:rPr lang="nl-NL" sz="1600" b="1" dirty="0">
                          <a:effectLst/>
                        </a:rPr>
                        <a:t>Deadline verantwoordingsdocument – </a:t>
                      </a:r>
                      <a:r>
                        <a:rPr lang="nl-NL" sz="1600" b="1" kern="1200" dirty="0">
                          <a:solidFill>
                            <a:srgbClr val="FF0000"/>
                          </a:solidFill>
                          <a:effectLst/>
                          <a:latin typeface="+mn-lt"/>
                          <a:ea typeface="+mn-ea"/>
                          <a:cs typeface="+mn-cs"/>
                        </a:rPr>
                        <a:t>vrijdag 23 juni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26 juni</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vrijdag 30 juni </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woensdag 5 juli</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dirty="0">
                          <a:effectLst/>
                        </a:rPr>
                        <a:t>10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10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474770" y="4898296"/>
            <a:ext cx="2751952" cy="923330"/>
          </a:xfrm>
          <a:prstGeom prst="rect">
            <a:avLst/>
          </a:prstGeom>
          <a:solidFill>
            <a:schemeClr val="bg1"/>
          </a:solid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92303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F8C33-236F-773B-075E-EC0A69C1688A}"/>
              </a:ext>
            </a:extLst>
          </p:cNvPr>
          <p:cNvSpPr>
            <a:spLocks noGrp="1"/>
          </p:cNvSpPr>
          <p:nvPr>
            <p:ph type="ctrTitle"/>
          </p:nvPr>
        </p:nvSpPr>
        <p:spPr>
          <a:xfrm>
            <a:off x="1524000" y="1122363"/>
            <a:ext cx="5242560" cy="2387600"/>
          </a:xfrm>
        </p:spPr>
        <p:txBody>
          <a:bodyPr/>
          <a:lstStyle/>
          <a:p>
            <a:r>
              <a:rPr lang="nl-NL" dirty="0"/>
              <a:t>Opzet </a:t>
            </a:r>
            <a:r>
              <a:rPr lang="nl-NL" dirty="0" err="1"/>
              <a:t>Parentscafé</a:t>
            </a:r>
            <a:r>
              <a:rPr lang="nl-NL" dirty="0"/>
              <a:t> </a:t>
            </a:r>
          </a:p>
        </p:txBody>
      </p:sp>
      <p:sp>
        <p:nvSpPr>
          <p:cNvPr id="3" name="Ondertitel 2">
            <a:extLst>
              <a:ext uri="{FF2B5EF4-FFF2-40B4-BE49-F238E27FC236}">
                <a16:creationId xmlns:a16="http://schemas.microsoft.com/office/drawing/2014/main" id="{8570F588-F781-964A-EBCD-FEFECA71A8C6}"/>
              </a:ext>
            </a:extLst>
          </p:cNvPr>
          <p:cNvSpPr>
            <a:spLocks noGrp="1"/>
          </p:cNvSpPr>
          <p:nvPr>
            <p:ph type="subTitle" idx="1"/>
          </p:nvPr>
        </p:nvSpPr>
        <p:spPr>
          <a:xfrm>
            <a:off x="1524000" y="3602038"/>
            <a:ext cx="5049520" cy="1655762"/>
          </a:xfrm>
        </p:spPr>
        <p:txBody>
          <a:bodyPr/>
          <a:lstStyle/>
          <a:p>
            <a:r>
              <a:rPr lang="nl-NL" dirty="0"/>
              <a:t>Middagprogramma </a:t>
            </a:r>
          </a:p>
          <a:p>
            <a:r>
              <a:rPr lang="nl-NL" dirty="0"/>
              <a:t>Avond Verhalencafé</a:t>
            </a:r>
          </a:p>
        </p:txBody>
      </p:sp>
      <p:pic>
        <p:nvPicPr>
          <p:cNvPr id="4" name="Afbeelding 3">
            <a:extLst>
              <a:ext uri="{FF2B5EF4-FFF2-40B4-BE49-F238E27FC236}">
                <a16:creationId xmlns:a16="http://schemas.microsoft.com/office/drawing/2014/main" id="{D9BCDD76-D6FD-9A00-3FAB-BA082FF412FA}"/>
              </a:ext>
            </a:extLst>
          </p:cNvPr>
          <p:cNvPicPr>
            <a:picLocks noChangeAspect="1"/>
          </p:cNvPicPr>
          <p:nvPr/>
        </p:nvPicPr>
        <p:blipFill rotWithShape="1">
          <a:blip r:embed="rId2"/>
          <a:srcRect l="34677" t="11184" r="32016" b="6952"/>
          <a:stretch/>
        </p:blipFill>
        <p:spPr>
          <a:xfrm>
            <a:off x="7143790" y="197956"/>
            <a:ext cx="4060723" cy="5614219"/>
          </a:xfrm>
          <a:prstGeom prst="rect">
            <a:avLst/>
          </a:prstGeom>
        </p:spPr>
      </p:pic>
    </p:spTree>
    <p:extLst>
      <p:ext uri="{BB962C8B-B14F-4D97-AF65-F5344CB8AC3E}">
        <p14:creationId xmlns:p14="http://schemas.microsoft.com/office/powerpoint/2010/main" val="293619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E2A1B-8733-9F87-ACBB-5828775F5E9C}"/>
              </a:ext>
            </a:extLst>
          </p:cNvPr>
          <p:cNvSpPr>
            <a:spLocks noGrp="1"/>
          </p:cNvSpPr>
          <p:nvPr>
            <p:ph type="title"/>
          </p:nvPr>
        </p:nvSpPr>
        <p:spPr/>
        <p:txBody>
          <a:bodyPr/>
          <a:lstStyle/>
          <a:p>
            <a:r>
              <a:rPr lang="nl-NL" dirty="0"/>
              <a:t>Opzet Middagprogramma 22-6 </a:t>
            </a:r>
          </a:p>
        </p:txBody>
      </p:sp>
      <p:sp>
        <p:nvSpPr>
          <p:cNvPr id="3" name="Tijdelijke aanduiding voor inhoud 2">
            <a:extLst>
              <a:ext uri="{FF2B5EF4-FFF2-40B4-BE49-F238E27FC236}">
                <a16:creationId xmlns:a16="http://schemas.microsoft.com/office/drawing/2014/main" id="{58CB0F98-20DF-4BF1-216A-C2470669F566}"/>
              </a:ext>
            </a:extLst>
          </p:cNvPr>
          <p:cNvSpPr>
            <a:spLocks noGrp="1"/>
          </p:cNvSpPr>
          <p:nvPr>
            <p:ph idx="1"/>
          </p:nvPr>
        </p:nvSpPr>
        <p:spPr/>
        <p:txBody>
          <a:bodyPr/>
          <a:lstStyle/>
          <a:p>
            <a:r>
              <a:rPr lang="nl-NL" dirty="0"/>
              <a:t>Zorg dat je vandaag de voorbereidingen af hebt voor de presentatie aan de </a:t>
            </a:r>
            <a:r>
              <a:rPr lang="nl-NL" dirty="0" err="1"/>
              <a:t>opdachtgever</a:t>
            </a:r>
            <a:r>
              <a:rPr lang="nl-NL" dirty="0"/>
              <a:t> en het </a:t>
            </a:r>
            <a:r>
              <a:rPr lang="nl-NL" dirty="0" err="1"/>
              <a:t>Parentscafé</a:t>
            </a:r>
            <a:endParaRPr lang="nl-NL" dirty="0"/>
          </a:p>
          <a:p>
            <a:r>
              <a:rPr lang="nl-NL" dirty="0"/>
              <a:t>Donderdagochtend 22-6 worden tafels voor de presentatie klaargezet in de gang.</a:t>
            </a:r>
          </a:p>
          <a:p>
            <a:r>
              <a:rPr lang="nl-NL" dirty="0"/>
              <a:t>In pauze van 12.15 – 12.45 uur: klaarzetten van je presentatie op je tafel (per groep krijg je een plek toegewezen).</a:t>
            </a:r>
          </a:p>
          <a:p>
            <a:r>
              <a:rPr lang="nl-NL" dirty="0"/>
              <a:t>In pauze 14.45-15.00 uur: laatste puntje op de i</a:t>
            </a:r>
          </a:p>
          <a:p>
            <a:r>
              <a:rPr lang="nl-NL" dirty="0"/>
              <a:t>15.00 – 16.00 uur Beoordeling door opdrachtgever en docenten (Karin &amp; Stijn) </a:t>
            </a:r>
          </a:p>
        </p:txBody>
      </p:sp>
    </p:spTree>
    <p:extLst>
      <p:ext uri="{BB962C8B-B14F-4D97-AF65-F5344CB8AC3E}">
        <p14:creationId xmlns:p14="http://schemas.microsoft.com/office/powerpoint/2010/main" val="91336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E2A1B-8733-9F87-ACBB-5828775F5E9C}"/>
              </a:ext>
            </a:extLst>
          </p:cNvPr>
          <p:cNvSpPr>
            <a:spLocks noGrp="1"/>
          </p:cNvSpPr>
          <p:nvPr>
            <p:ph type="title"/>
          </p:nvPr>
        </p:nvSpPr>
        <p:spPr/>
        <p:txBody>
          <a:bodyPr/>
          <a:lstStyle/>
          <a:p>
            <a:r>
              <a:rPr lang="nl-NL" dirty="0"/>
              <a:t>Opzet Middagprogramma 22-6 </a:t>
            </a:r>
          </a:p>
        </p:txBody>
      </p:sp>
      <p:sp>
        <p:nvSpPr>
          <p:cNvPr id="3" name="Tijdelijke aanduiding voor inhoud 2">
            <a:extLst>
              <a:ext uri="{FF2B5EF4-FFF2-40B4-BE49-F238E27FC236}">
                <a16:creationId xmlns:a16="http://schemas.microsoft.com/office/drawing/2014/main" id="{58CB0F98-20DF-4BF1-216A-C2470669F566}"/>
              </a:ext>
            </a:extLst>
          </p:cNvPr>
          <p:cNvSpPr>
            <a:spLocks noGrp="1"/>
          </p:cNvSpPr>
          <p:nvPr>
            <p:ph idx="1"/>
          </p:nvPr>
        </p:nvSpPr>
        <p:spPr/>
        <p:txBody>
          <a:bodyPr>
            <a:normAutofit/>
          </a:bodyPr>
          <a:lstStyle/>
          <a:p>
            <a:r>
              <a:rPr lang="nl-NL" dirty="0"/>
              <a:t>16.00 – 16.30 uur graag even helpen met klaarzetten kopjes voor de avond.</a:t>
            </a:r>
          </a:p>
          <a:p>
            <a:r>
              <a:rPr lang="nl-NL" dirty="0"/>
              <a:t>17.30 Tafelfriet</a:t>
            </a:r>
          </a:p>
          <a:p>
            <a:r>
              <a:rPr lang="nl-NL" dirty="0"/>
              <a:t>Vandaag eventuele dieet wensen doorgeven aan Steven via </a:t>
            </a:r>
            <a:r>
              <a:rPr lang="nl-NL" dirty="0" err="1"/>
              <a:t>Teamsbericht</a:t>
            </a:r>
            <a:r>
              <a:rPr lang="nl-NL" dirty="0"/>
              <a:t>. Laat ook even weten als je niet mee eet.</a:t>
            </a:r>
          </a:p>
          <a:p>
            <a:endParaRPr lang="nl-NL" dirty="0"/>
          </a:p>
        </p:txBody>
      </p:sp>
    </p:spTree>
    <p:extLst>
      <p:ext uri="{BB962C8B-B14F-4D97-AF65-F5344CB8AC3E}">
        <p14:creationId xmlns:p14="http://schemas.microsoft.com/office/powerpoint/2010/main" val="180470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E2A1B-8733-9F87-ACBB-5828775F5E9C}"/>
              </a:ext>
            </a:extLst>
          </p:cNvPr>
          <p:cNvSpPr>
            <a:spLocks noGrp="1"/>
          </p:cNvSpPr>
          <p:nvPr>
            <p:ph type="title"/>
          </p:nvPr>
        </p:nvSpPr>
        <p:spPr/>
        <p:txBody>
          <a:bodyPr/>
          <a:lstStyle/>
          <a:p>
            <a:r>
              <a:rPr lang="nl-NL" dirty="0"/>
              <a:t>Opzet Avond </a:t>
            </a:r>
          </a:p>
        </p:txBody>
      </p:sp>
      <p:sp>
        <p:nvSpPr>
          <p:cNvPr id="3" name="Tijdelijke aanduiding voor inhoud 2">
            <a:extLst>
              <a:ext uri="{FF2B5EF4-FFF2-40B4-BE49-F238E27FC236}">
                <a16:creationId xmlns:a16="http://schemas.microsoft.com/office/drawing/2014/main" id="{58CB0F98-20DF-4BF1-216A-C2470669F566}"/>
              </a:ext>
            </a:extLst>
          </p:cNvPr>
          <p:cNvSpPr>
            <a:spLocks noGrp="1"/>
          </p:cNvSpPr>
          <p:nvPr>
            <p:ph idx="1"/>
          </p:nvPr>
        </p:nvSpPr>
        <p:spPr>
          <a:xfrm>
            <a:off x="838200" y="1825625"/>
            <a:ext cx="10515600" cy="3915752"/>
          </a:xfrm>
        </p:spPr>
        <p:txBody>
          <a:bodyPr>
            <a:normAutofit lnSpcReduction="10000"/>
          </a:bodyPr>
          <a:lstStyle/>
          <a:p>
            <a:r>
              <a:rPr lang="nl-NL" dirty="0"/>
              <a:t>19.00 uur binnenkomst ouders/kopje thee-koffie</a:t>
            </a:r>
          </a:p>
          <a:p>
            <a:r>
              <a:rPr lang="nl-NL" dirty="0"/>
              <a:t>19.10 uur Welkom aan ouders door Stijn</a:t>
            </a:r>
          </a:p>
          <a:p>
            <a:r>
              <a:rPr lang="nl-NL" dirty="0"/>
              <a:t>19.15 uur Start </a:t>
            </a:r>
            <a:r>
              <a:rPr lang="nl-NL" dirty="0" err="1"/>
              <a:t>Parentscafé</a:t>
            </a:r>
            <a:r>
              <a:rPr lang="nl-NL" dirty="0"/>
              <a:t>, ‘marktvorm’ waarbij jullie vertellen over wat jullie hebben bedacht en waarom. Zorg dat je tafel goed bemenst is gedurende de avond. Dus onderling even afstemmen wie bij de tafel staan op welke momenten en wie even met ouders wil rondlopen e.d.</a:t>
            </a:r>
          </a:p>
          <a:p>
            <a:r>
              <a:rPr lang="nl-NL" dirty="0"/>
              <a:t>21.00 uur Afronding: je eigen presentatie wegzetten en lekker naar huis.</a:t>
            </a:r>
          </a:p>
          <a:p>
            <a:endParaRPr lang="nl-NL" dirty="0"/>
          </a:p>
        </p:txBody>
      </p:sp>
      <p:sp>
        <p:nvSpPr>
          <p:cNvPr id="4" name="Tijdelijke aanduiding voor inhoud 2">
            <a:extLst>
              <a:ext uri="{FF2B5EF4-FFF2-40B4-BE49-F238E27FC236}">
                <a16:creationId xmlns:a16="http://schemas.microsoft.com/office/drawing/2014/main" id="{65F49F80-64C4-2E7C-C6B6-2F0B0616CC2E}"/>
              </a:ext>
            </a:extLst>
          </p:cNvPr>
          <p:cNvSpPr txBox="1">
            <a:spLocks/>
          </p:cNvSpPr>
          <p:nvPr/>
        </p:nvSpPr>
        <p:spPr>
          <a:xfrm>
            <a:off x="838200" y="5458557"/>
            <a:ext cx="10515600" cy="835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070C0"/>
                </a:solidFill>
              </a:rPr>
              <a:t>BONUS: vrijdag 23 juni 1</a:t>
            </a:r>
            <a:r>
              <a:rPr lang="nl-NL" baseline="30000" dirty="0">
                <a:solidFill>
                  <a:srgbClr val="0070C0"/>
                </a:solidFill>
              </a:rPr>
              <a:t>e</a:t>
            </a:r>
            <a:r>
              <a:rPr lang="nl-NL" dirty="0">
                <a:solidFill>
                  <a:srgbClr val="0070C0"/>
                </a:solidFill>
              </a:rPr>
              <a:t> uur vrij</a:t>
            </a:r>
          </a:p>
          <a:p>
            <a:endParaRPr lang="nl-NL" dirty="0">
              <a:solidFill>
                <a:srgbClr val="0070C0"/>
              </a:solidFill>
            </a:endParaRPr>
          </a:p>
        </p:txBody>
      </p:sp>
    </p:spTree>
    <p:extLst>
      <p:ext uri="{BB962C8B-B14F-4D97-AF65-F5344CB8AC3E}">
        <p14:creationId xmlns:p14="http://schemas.microsoft.com/office/powerpoint/2010/main" val="24177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C8820-71F4-4E3D-97EB-F9896E77A8D1}">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B2397C-196E-44BE-9D15-1909B3D28B89}">
  <ds:schemaRefs>
    <ds:schemaRef ds:uri="http://schemas.microsoft.com/office/2006/documentManagement/types"/>
    <ds:schemaRef ds:uri="http://purl.org/dc/elements/1.1/"/>
    <ds:schemaRef ds:uri="http://schemas.microsoft.com/office/infopath/2007/PartnerControls"/>
    <ds:schemaRef ds:uri="http://purl.org/dc/terms/"/>
    <ds:schemaRef ds:uri="2c4f0c93-2979-4f27-aab2-70de95932352"/>
    <ds:schemaRef ds:uri="c6f82ce1-f6df-49a5-8b49-cf8409a27aa4"/>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TotalTime>
  <Words>374</Words>
  <Application>Microsoft Office PowerPoint</Application>
  <PresentationFormat>Breedbeeld</PresentationFormat>
  <Paragraphs>59</Paragraphs>
  <Slides>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Athletics Bold</vt:lpstr>
      <vt:lpstr>Athletics Regular</vt:lpstr>
      <vt:lpstr>Calibri</vt:lpstr>
      <vt:lpstr>Calibri Light</vt:lpstr>
      <vt:lpstr>1_Kantoorthema</vt:lpstr>
      <vt:lpstr>PowerPoint-presentatie</vt:lpstr>
      <vt:lpstr>PowerPoint-presentatie</vt:lpstr>
      <vt:lpstr>Hoe gaan we dat doen?! </vt:lpstr>
      <vt:lpstr>Opzet Parentscafé </vt:lpstr>
      <vt:lpstr>Opzet Middagprogramma 22-6 </vt:lpstr>
      <vt:lpstr>Opzet Middagprogramma 22-6 </vt:lpstr>
      <vt:lpstr>Opzet Avond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4</cp:revision>
  <dcterms:created xsi:type="dcterms:W3CDTF">2022-04-18T20:43:08Z</dcterms:created>
  <dcterms:modified xsi:type="dcterms:W3CDTF">2023-06-21T09:48:05Z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